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Default Extension="mp4" ContentType="video/unknown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0" r:id="rId13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 varScale="1">
        <p:scale>
          <a:sx n="64" d="100"/>
          <a:sy n="64" d="100"/>
        </p:scale>
        <p:origin x="-1392" y="-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viewProps" Target="viewProps.xml"></Relationship><Relationship Id="rId34" Type="http://schemas.openxmlformats.org/officeDocument/2006/relationships/presProps" Target="presProps.xml"></Relationship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/Relationships>
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23.png"></Relationship><Relationship Id="rId3" Type="http://schemas.openxmlformats.org/officeDocument/2006/relationships/image" Target="../media/image24.png"></Relationship><Relationship Id="rId4" Type="http://schemas.openxmlformats.org/officeDocument/2006/relationships/image" Target="../media/image25.png"></Relationship><Relationship Id="rId5" Type="http://schemas.openxmlformats.org/officeDocument/2006/relationships/image" Target="../media/image26.png"></Relationship><Relationship Id="rId6" Type="http://schemas.openxmlformats.org/officeDocument/2006/relationships/image" Target="../media/image27.png"></Relationship><Relationship Id="rId7" Type="http://schemas.openxmlformats.org/officeDocument/2006/relationships/image" Target="../media/image28.png"></Relationship><Relationship Id="rId8" Type="http://schemas.openxmlformats.org/officeDocument/2006/relationships/image" Target="../media/image29.png"></Relationship><Relationship Id="rId9" Type="http://schemas.openxmlformats.org/officeDocument/2006/relationships/image" Target="../media/image30.png"></Relationship><Relationship Id="rId10" Type="http://schemas.openxmlformats.org/officeDocument/2006/relationships/image" Target="../media/image31.png"></Relationship><Relationship Id="rId11" Type="http://schemas.openxmlformats.org/officeDocument/2006/relationships/image" Target="../media/image32.png"></Relationship><Relationship Id="rId12" Type="http://schemas.openxmlformats.org/officeDocument/2006/relationships/image" Target="../media/image33.png"></Relationship><Relationship Id="rId13" Type="http://schemas.openxmlformats.org/officeDocument/2006/relationships/image" Target="../media/image34.png"></Relationship><Relationship Id="rId14" Type="http://schemas.openxmlformats.org/officeDocument/2006/relationships/image" Target="../media/image35.png"></Relationship><Relationship Id="rId15" Type="http://schemas.openxmlformats.org/officeDocument/2006/relationships/image" Target="../media/image36.png"></Relationship><Relationship Id="rId16" Type="http://schemas.openxmlformats.org/officeDocument/2006/relationships/image" Target="../media/image37.png"></Relationship><Relationship Id="rId17" Type="http://schemas.openxmlformats.org/officeDocument/2006/relationships/image" Target="../media/image38.png"></Relationship><Relationship Id="rId19" Type="http://schemas.openxmlformats.org/officeDocument/2006/relationships/image" Target="../media/fImage36116523341.png"></Relationship><Relationship Id="rId20" Type="http://schemas.openxmlformats.org/officeDocument/2006/relationships/video" Target="../media/media116342351.mp4"></Relationship><Relationship Id="rId21" Type="http://schemas.microsoft.com/office/2007/relationships/media" Target="../media/media116342351.mp4"></Relationship><Relationship Id="rId22" Type="http://schemas.openxmlformats.org/officeDocument/2006/relationships/slideLayout" Target="../slideLayouts/slideLayout1.xml"></Relationship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40746" y="2972158"/>
            <a:ext cx="20149203" cy="52096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1272" y="4100587"/>
            <a:ext cx="11151461" cy="22503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1391" y="8999153"/>
            <a:ext cx="4530220" cy="41141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1469388"/>
            <a:ext cx="7842497" cy="7471789"/>
            <a:chOff x="9142857" y="1469388"/>
            <a:chExt cx="7842497" cy="74717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469388"/>
              <a:ext cx="7842497" cy="74717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87283" y="2853931"/>
            <a:ext cx="6622585" cy="4419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560384"/>
            <a:ext cx="1580792" cy="4972869"/>
            <a:chOff x="0" y="2560384"/>
            <a:chExt cx="1580792" cy="49728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560384"/>
              <a:ext cx="1580792" cy="497286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487461" y="4034360"/>
            <a:ext cx="4354184" cy="4307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9949" y="2057143"/>
            <a:ext cx="6171429" cy="6171429"/>
            <a:chOff x="1869949" y="2057143"/>
            <a:chExt cx="6171429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9949" y="2057143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35174" y="-7838656"/>
            <a:ext cx="3150060" cy="18400960"/>
            <a:chOff x="7535174" y="-7838656"/>
            <a:chExt cx="3150060" cy="184009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7535174" y="-7838656"/>
              <a:ext cx="3150060" cy="184009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63025" y="1496393"/>
            <a:ext cx="4761415" cy="7729444"/>
            <a:chOff x="12363025" y="1496393"/>
            <a:chExt cx="4761415" cy="77294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63025" y="1496393"/>
              <a:ext cx="4761415" cy="77294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96719" y="1440669"/>
            <a:ext cx="4761415" cy="7729444"/>
            <a:chOff x="6796719" y="1440669"/>
            <a:chExt cx="4761415" cy="772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6719" y="1440669"/>
              <a:ext cx="4761415" cy="77294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0412" y="1440669"/>
            <a:ext cx="4761415" cy="7729444"/>
            <a:chOff x="1230412" y="1440669"/>
            <a:chExt cx="4761415" cy="77294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0412" y="1440669"/>
              <a:ext cx="4761415" cy="772944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66257" y="7811829"/>
            <a:ext cx="803429" cy="3257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13722" y="6843046"/>
            <a:ext cx="1580024" cy="9561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32562" y="7839648"/>
            <a:ext cx="803429" cy="3257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0027" y="6870855"/>
            <a:ext cx="3025746" cy="9561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98857" y="7858848"/>
            <a:ext cx="856086" cy="3257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45544" y="6890065"/>
            <a:ext cx="3345028" cy="95613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7887" y="637054"/>
            <a:ext cx="3206320" cy="4307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4" y="-366995"/>
            <a:ext cx="8743578" cy="10912147"/>
            <a:chOff x="-285714" y="-366995"/>
            <a:chExt cx="8743578" cy="109121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4" y="-366995"/>
              <a:ext cx="8743578" cy="109121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1893" y="2761538"/>
            <a:ext cx="8561599" cy="4762638"/>
            <a:chOff x="1101893" y="2761538"/>
            <a:chExt cx="8561599" cy="47626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893" y="2761538"/>
              <a:ext cx="8561599" cy="47626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68107" y="2038095"/>
            <a:ext cx="7109035" cy="6171429"/>
            <a:chOff x="9868107" y="2038095"/>
            <a:chExt cx="7109035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8107" y="2038095"/>
              <a:ext cx="7109035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4476" y="4151410"/>
            <a:ext cx="6193276" cy="254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07333" y="2865143"/>
            <a:ext cx="2266293" cy="13714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16200000">
            <a:off x="-1299837" y="3887257"/>
            <a:ext cx="4176277" cy="3230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4" y="-366995"/>
            <a:ext cx="8743578" cy="10912147"/>
            <a:chOff x="-285714" y="-366995"/>
            <a:chExt cx="8743578" cy="109121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4" y="-366995"/>
              <a:ext cx="8743578" cy="109121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68107" y="2038095"/>
            <a:ext cx="7109035" cy="6171429"/>
            <a:chOff x="9868107" y="2038095"/>
            <a:chExt cx="7109035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8107" y="2038095"/>
              <a:ext cx="7109035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4476" y="4055029"/>
            <a:ext cx="6307095" cy="2813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07333" y="2865143"/>
            <a:ext cx="4339953" cy="13714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-1299837" y="3887257"/>
            <a:ext cx="4176277" cy="3230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8731" y="2761538"/>
            <a:ext cx="8561599" cy="4762638"/>
            <a:chOff x="1128731" y="2761538"/>
            <a:chExt cx="8561599" cy="47626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8731" y="2761538"/>
              <a:ext cx="8561599" cy="47626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7619" y="-313216"/>
            <a:ext cx="8743578" cy="10912147"/>
            <a:chOff x="-247619" y="-313216"/>
            <a:chExt cx="8743578" cy="109121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7619" y="-313216"/>
              <a:ext cx="8743578" cy="109121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68107" y="2038095"/>
            <a:ext cx="7109035" cy="6171429"/>
            <a:chOff x="9868107" y="2038095"/>
            <a:chExt cx="7109035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8107" y="2038095"/>
              <a:ext cx="7109035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4476" y="4151410"/>
            <a:ext cx="6264571" cy="2813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06217" y="2865143"/>
            <a:ext cx="4797917" cy="13714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-1299837" y="3887257"/>
            <a:ext cx="4176277" cy="3230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1893" y="2761538"/>
            <a:ext cx="8561599" cy="4762638"/>
            <a:chOff x="1101893" y="2761538"/>
            <a:chExt cx="8561599" cy="47626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893" y="2761538"/>
              <a:ext cx="8561599" cy="47626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7619" y="-313216"/>
            <a:ext cx="8743578" cy="10912147"/>
            <a:chOff x="-247619" y="-313216"/>
            <a:chExt cx="8743578" cy="109121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7619" y="-313216"/>
              <a:ext cx="8743578" cy="109121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68107" y="2038095"/>
            <a:ext cx="7109035" cy="6171429"/>
            <a:chOff x="9868107" y="2038095"/>
            <a:chExt cx="7109035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8107" y="2038095"/>
              <a:ext cx="7109035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4476" y="4151410"/>
            <a:ext cx="6090857" cy="272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07333" y="2865143"/>
            <a:ext cx="2758854" cy="13714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-1299837" y="3887257"/>
            <a:ext cx="4176277" cy="3230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67856" y="1314185"/>
            <a:ext cx="4957640" cy="7657345"/>
            <a:chOff x="2567856" y="1314185"/>
            <a:chExt cx="4957640" cy="76573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67856" y="1314185"/>
              <a:ext cx="4957640" cy="76573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588" y="4183470"/>
            <a:ext cx="15830012" cy="4498439"/>
            <a:chOff x="1270588" y="4183470"/>
            <a:chExt cx="15830012" cy="44984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0588" y="4183470"/>
              <a:ext cx="15830012" cy="44984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9388" y="4767933"/>
            <a:ext cx="9790098" cy="13714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588" y="7952817"/>
            <a:ext cx="15830012" cy="729092"/>
            <a:chOff x="1270588" y="7952817"/>
            <a:chExt cx="15830012" cy="7290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588" y="7952817"/>
              <a:ext cx="15830012" cy="7290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0588" y="1631344"/>
            <a:ext cx="15839888" cy="2589188"/>
            <a:chOff x="1270588" y="1631344"/>
            <a:chExt cx="15839888" cy="25891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588" y="1631344"/>
              <a:ext cx="15839888" cy="258918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1924" y="6110095"/>
            <a:ext cx="1711810" cy="3257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55400" y="8175152"/>
            <a:ext cx="2404800" cy="3230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58095" y="-121445"/>
            <a:ext cx="3085714" cy="10490509"/>
            <a:chOff x="15358095" y="-121445"/>
            <a:chExt cx="3085714" cy="104905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58095" y="-121445"/>
              <a:ext cx="3085714" cy="104905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9532" y="-6700"/>
            <a:ext cx="6616198" cy="10490509"/>
            <a:chOff x="-229532" y="-6700"/>
            <a:chExt cx="6616198" cy="10490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9532" y="-6700"/>
              <a:ext cx="6616198" cy="104905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5310" y="4908077"/>
            <a:ext cx="3601134" cy="9843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6068044" y="1764318"/>
            <a:ext cx="2404800" cy="3230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19409" y="1297307"/>
            <a:ext cx="6205222" cy="1465626"/>
            <a:chOff x="7619409" y="1297307"/>
            <a:chExt cx="6205222" cy="14656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30912" y="1217629"/>
              <a:ext cx="2820067" cy="95613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2267" y="2177933"/>
              <a:ext cx="2340438" cy="642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410" y="3135129"/>
            <a:ext cx="6205221" cy="1268589"/>
            <a:chOff x="7619410" y="3135129"/>
            <a:chExt cx="6205221" cy="12685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30913" y="3055451"/>
              <a:ext cx="2563290" cy="95613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92267" y="4015752"/>
              <a:ext cx="3547752" cy="32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410" y="5386848"/>
            <a:ext cx="6205221" cy="1714438"/>
            <a:chOff x="7619410" y="5386848"/>
            <a:chExt cx="6205221" cy="17144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80077" y="5307170"/>
              <a:ext cx="1890747" cy="95613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92267" y="6267476"/>
              <a:ext cx="6246838" cy="82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9410" y="7719819"/>
            <a:ext cx="6205221" cy="1344780"/>
            <a:chOff x="7619410" y="7719819"/>
            <a:chExt cx="6205221" cy="13447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30913" y="7640141"/>
              <a:ext cx="2611533" cy="95613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92267" y="8600448"/>
              <a:ext cx="5922933" cy="32571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52130" y="5060826"/>
            <a:ext cx="2578536" cy="9843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5134" y="4560761"/>
            <a:ext cx="9382398" cy="13622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87136" y="5921932"/>
            <a:ext cx="3206320" cy="4307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831" y="2560384"/>
            <a:ext cx="1580792" cy="4972869"/>
            <a:chOff x="-76831" y="2560384"/>
            <a:chExt cx="1580792" cy="49728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831" y="2560384"/>
              <a:ext cx="1580792" cy="49728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3097" y="4461106"/>
            <a:ext cx="3109167" cy="13714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-1507471" y="4112313"/>
            <a:ext cx="4354184" cy="4307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22019" y="5214738"/>
            <a:ext cx="674727" cy="70607"/>
            <a:chOff x="6622019" y="5214738"/>
            <a:chExt cx="674727" cy="706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620000">
              <a:off x="6622019" y="5214738"/>
              <a:ext cx="674727" cy="706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5716" y="2503239"/>
            <a:ext cx="2774790" cy="48379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484" y="0"/>
            <a:ext cx="18535414" cy="2781522"/>
            <a:chOff x="-109484" y="0"/>
            <a:chExt cx="18535414" cy="278152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332293" y="-8441777"/>
              <a:ext cx="1651861" cy="18535414"/>
              <a:chOff x="8332293" y="-8441777"/>
              <a:chExt cx="1651861" cy="185354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8332293" y="-8441777"/>
                <a:ext cx="1651861" cy="18535414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089" y="419619"/>
              <a:ext cx="4601113" cy="270476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4461849" y="2461733"/>
              <a:ext cx="712128" cy="70607"/>
              <a:chOff x="4461849" y="2461733"/>
              <a:chExt cx="712128" cy="7060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3620000">
                <a:off x="4461849" y="2461733"/>
                <a:ext cx="712128" cy="7060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14410" y="555742"/>
              <a:ext cx="712128" cy="70607"/>
              <a:chOff x="314410" y="555742"/>
              <a:chExt cx="712128" cy="706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3620000">
                <a:off x="314410" y="555742"/>
                <a:ext cx="712128" cy="7060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019048" y="-419048"/>
            <a:ext cx="6806883" cy="10991276"/>
            <a:chOff x="12019048" y="-419048"/>
            <a:chExt cx="6806883" cy="109912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19048" y="-419048"/>
              <a:ext cx="6806883" cy="109912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30194" y="288154"/>
            <a:ext cx="4431213" cy="4310019"/>
            <a:chOff x="12230194" y="288154"/>
            <a:chExt cx="4431213" cy="43100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30194" y="288154"/>
              <a:ext cx="4431213" cy="43100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2753" y="3484869"/>
            <a:ext cx="6521762" cy="2483074"/>
            <a:chOff x="592753" y="3484869"/>
            <a:chExt cx="6521762" cy="24830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4659" y="3446774"/>
              <a:ext cx="2568317" cy="115552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5610" y="4048419"/>
              <a:ext cx="4523086" cy="19090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034577" y="2969257"/>
            <a:ext cx="2868117" cy="2789674"/>
            <a:chOff x="15034577" y="2969257"/>
            <a:chExt cx="2868117" cy="278967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34577" y="2969257"/>
              <a:ext cx="2868117" cy="27896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422489" y="0"/>
            <a:ext cx="2718396" cy="942470"/>
            <a:chOff x="15422489" y="0"/>
            <a:chExt cx="2718396" cy="94247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22489" y="0"/>
              <a:ext cx="2718396" cy="9424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445800" y="5967943"/>
            <a:ext cx="3839914" cy="4069378"/>
            <a:chOff x="14445800" y="5967943"/>
            <a:chExt cx="3839914" cy="406937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45800" y="5967943"/>
              <a:ext cx="3839914" cy="40693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019048" y="5496798"/>
            <a:ext cx="3468651" cy="2657842"/>
            <a:chOff x="12019048" y="5496798"/>
            <a:chExt cx="3468651" cy="265784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19048" y="5496798"/>
              <a:ext cx="3468651" cy="265784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2753" y="6139724"/>
            <a:ext cx="6521762" cy="3376529"/>
            <a:chOff x="592753" y="6139724"/>
            <a:chExt cx="6521762" cy="33765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4659" y="6101629"/>
              <a:ext cx="1201495" cy="774585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5610" y="6703276"/>
              <a:ext cx="3790410" cy="2723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4">
    <p:bg>
      <p:bgPr>
        <a:solidFill>
          <a:srgbClr val="FF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77075" y="256540"/>
            <a:ext cx="8650605" cy="4662805"/>
            <a:chOff x="7077075" y="256540"/>
            <a:chExt cx="8650605" cy="4662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7075" y="256540"/>
              <a:ext cx="8650605" cy="4662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385" y="5313045"/>
            <a:ext cx="18420080" cy="3676650"/>
            <a:chOff x="-32385" y="5313045"/>
            <a:chExt cx="18420080" cy="36766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385" y="5313045"/>
              <a:ext cx="18420080" cy="36766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5595" y="7068185"/>
            <a:ext cx="3331845" cy="3257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5540" y="1500505"/>
            <a:ext cx="2710180" cy="35045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72435" y="5095875"/>
            <a:ext cx="472440" cy="472440"/>
            <a:chOff x="2972435" y="5095875"/>
            <a:chExt cx="472440" cy="4724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8280000">
              <a:off x="2972435" y="5095240"/>
              <a:ext cx="472440" cy="4724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28485" y="5076190"/>
            <a:ext cx="472440" cy="472440"/>
            <a:chOff x="6928485" y="5076190"/>
            <a:chExt cx="472440" cy="4724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8280000">
              <a:off x="6928485" y="5076190"/>
              <a:ext cx="472440" cy="472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84535" y="5095875"/>
            <a:ext cx="472440" cy="472440"/>
            <a:chOff x="10884535" y="5095875"/>
            <a:chExt cx="472440" cy="4724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280000">
              <a:off x="10884535" y="5095240"/>
              <a:ext cx="472440" cy="4724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40585" y="5095875"/>
            <a:ext cx="472440" cy="472440"/>
            <a:chOff x="14840585" y="5095875"/>
            <a:chExt cx="472440" cy="4724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8280000">
              <a:off x="14840585" y="5095240"/>
              <a:ext cx="472440" cy="47244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06295" y="6073140"/>
            <a:ext cx="2101215" cy="9563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07685" y="6153150"/>
            <a:ext cx="3229610" cy="1206500"/>
            <a:chOff x="5607685" y="6153150"/>
            <a:chExt cx="3229610" cy="12065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80380" y="7068185"/>
              <a:ext cx="3331845" cy="32575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00445" y="6073140"/>
              <a:ext cx="2101215" cy="9563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01835" y="6153150"/>
            <a:ext cx="3229610" cy="1206500"/>
            <a:chOff x="9601835" y="6153150"/>
            <a:chExt cx="3229610" cy="12065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75165" y="7068185"/>
              <a:ext cx="2884805" cy="327025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95230" y="6073140"/>
              <a:ext cx="2101215" cy="9563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96620" y="6153150"/>
            <a:ext cx="3229610" cy="1217295"/>
            <a:chOff x="13596620" y="6153150"/>
            <a:chExt cx="3229610" cy="121729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69315" y="7068185"/>
              <a:ext cx="2697480" cy="325755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90015" y="6073140"/>
              <a:ext cx="2101215" cy="95631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6500" y="645795"/>
            <a:ext cx="2404745" cy="323215"/>
          </a:xfrm>
          <a:prstGeom prst="rect">
            <a:avLst/>
          </a:prstGeom>
        </p:spPr>
      </p:pic>
      <p:pic>
        <p:nvPicPr>
          <p:cNvPr id="1010" name="GOMCAM 20210611_0817460052" descr="C:/Users/asasa/AppData/Roaming/PolarisOffice/ETemp/10276_18083720/fImage36116523341.png">
            <a:hlinkClick r:id="" action="ppaction://media"/>
          </p:cNvPr>
          <p:cNvPicPr>
            <a:picLocks noChangeAspect="1"/>
          </p:cNvPicPr>
          <p:nvPr>
            <a:videoFile r:link="rId20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45020" y="327025"/>
            <a:ext cx="8507095" cy="45478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10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831" y="-80672"/>
            <a:ext cx="8034574" cy="10468187"/>
            <a:chOff x="-76831" y="-80672"/>
            <a:chExt cx="8034574" cy="104681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831" y="-80672"/>
              <a:ext cx="8034574" cy="104681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3206" y="2926112"/>
            <a:ext cx="6622585" cy="4419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743338" y="2560384"/>
            <a:ext cx="1580792" cy="4972869"/>
            <a:chOff x="16743338" y="2560384"/>
            <a:chExt cx="1580792" cy="49728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43338" y="2560384"/>
              <a:ext cx="1580792" cy="497286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5255891" y="4034360"/>
            <a:ext cx="4354184" cy="4307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43718" y="1961104"/>
            <a:ext cx="6171429" cy="6171429"/>
            <a:chOff x="9843718" y="1961104"/>
            <a:chExt cx="6171429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43718" y="1961104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35174" y="-7838656"/>
            <a:ext cx="3150060" cy="18400960"/>
            <a:chOff x="7535174" y="-7838656"/>
            <a:chExt cx="3150060" cy="184009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7535174" y="-7838656"/>
              <a:ext cx="3150060" cy="184009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63025" y="1496393"/>
            <a:ext cx="4761415" cy="7729444"/>
            <a:chOff x="12363025" y="1496393"/>
            <a:chExt cx="4761415" cy="77294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63025" y="1496393"/>
              <a:ext cx="4761415" cy="77294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96719" y="1440669"/>
            <a:ext cx="4761415" cy="7729444"/>
            <a:chOff x="6796719" y="1440669"/>
            <a:chExt cx="4761415" cy="772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6719" y="1440669"/>
              <a:ext cx="4761415" cy="77294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0412" y="1440669"/>
            <a:ext cx="4761415" cy="7729444"/>
            <a:chOff x="1230412" y="1440669"/>
            <a:chExt cx="4761415" cy="77294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0412" y="1440669"/>
              <a:ext cx="4761415" cy="772944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66257" y="7811829"/>
            <a:ext cx="1951029" cy="3257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13722" y="6843046"/>
            <a:ext cx="1929653" cy="9561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32562" y="7839648"/>
            <a:ext cx="1429886" cy="3257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0027" y="6870855"/>
            <a:ext cx="1636566" cy="9561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98857" y="7858848"/>
            <a:ext cx="1429886" cy="3257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45544" y="6890065"/>
            <a:ext cx="1082295" cy="95613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7887" y="637054"/>
            <a:ext cx="3206320" cy="4307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4" y="-366995"/>
            <a:ext cx="8743578" cy="10912147"/>
            <a:chOff x="-285714" y="-366995"/>
            <a:chExt cx="8743578" cy="109121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4" y="-366995"/>
              <a:ext cx="8743578" cy="109121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0792" y="1276711"/>
            <a:ext cx="10476190" cy="7857143"/>
            <a:chOff x="1580792" y="1276711"/>
            <a:chExt cx="10476190" cy="78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0792" y="1276711"/>
              <a:ext cx="10476190" cy="78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68107" y="2038095"/>
            <a:ext cx="7109035" cy="6171429"/>
            <a:chOff x="9868107" y="2038095"/>
            <a:chExt cx="7109035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8107" y="2038095"/>
              <a:ext cx="7109035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4476" y="4151410"/>
            <a:ext cx="6314333" cy="16376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-1299837" y="3887257"/>
            <a:ext cx="4176277" cy="3230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07333" y="2865143"/>
            <a:ext cx="2767781" cy="13714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4" y="-366995"/>
            <a:ext cx="8743578" cy="10912147"/>
            <a:chOff x="-285714" y="-366995"/>
            <a:chExt cx="8743578" cy="109121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4" y="-366995"/>
              <a:ext cx="8743578" cy="109121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0792" y="1276711"/>
            <a:ext cx="10476190" cy="7857143"/>
            <a:chOff x="1580792" y="1276711"/>
            <a:chExt cx="10476190" cy="78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0792" y="1276711"/>
              <a:ext cx="10476190" cy="78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68107" y="2038095"/>
            <a:ext cx="7109035" cy="6171429"/>
            <a:chOff x="9868107" y="2038095"/>
            <a:chExt cx="7109035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8107" y="2038095"/>
              <a:ext cx="7109035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4114" y="4151410"/>
            <a:ext cx="6245571" cy="17280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07333" y="2865143"/>
            <a:ext cx="2347394" cy="13714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16200000">
            <a:off x="-1299837" y="3887257"/>
            <a:ext cx="4176277" cy="3230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4" y="-366995"/>
            <a:ext cx="8743578" cy="10912147"/>
            <a:chOff x="-285714" y="-366995"/>
            <a:chExt cx="8743578" cy="109121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4" y="-366995"/>
              <a:ext cx="8743578" cy="109121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0792" y="1276711"/>
            <a:ext cx="10476190" cy="7857143"/>
            <a:chOff x="1580792" y="1276711"/>
            <a:chExt cx="10476190" cy="78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0792" y="1276711"/>
              <a:ext cx="10476190" cy="78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68107" y="2038095"/>
            <a:ext cx="7109035" cy="6171429"/>
            <a:chOff x="9868107" y="2038095"/>
            <a:chExt cx="7109035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8107" y="2038095"/>
              <a:ext cx="7109035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4476" y="4151410"/>
            <a:ext cx="5862857" cy="17280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06217" y="2865143"/>
            <a:ext cx="1552380" cy="13714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16200000">
            <a:off x="-1299837" y="3887257"/>
            <a:ext cx="4176277" cy="3230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officegen</Company>
  <DocSecurity>0</DocSecurity>
  <HyperlinksChanged>false</HyperlinksChanged>
  <Lines>0</Lines>
  <LinksUpToDate>false</LinksUpToDate>
  <Pages>18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officegen</dc:creator>
  <cp:lastModifiedBy>asasas0111</cp:lastModifiedBy>
  <cp:version>9.103.83.44230</cp:version>
  <dcterms:modified xsi:type="dcterms:W3CDTF">2021-06-10T19:41:26Z</dcterms:modified>
</cp:coreProperties>
</file>